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928" r:id="rId6"/>
    <p:sldId id="914" r:id="rId7"/>
    <p:sldId id="918" r:id="rId8"/>
    <p:sldId id="919" r:id="rId9"/>
    <p:sldId id="2141412300" r:id="rId10"/>
    <p:sldId id="2141412301" r:id="rId11"/>
    <p:sldId id="2141412303" r:id="rId12"/>
    <p:sldId id="2141412302" r:id="rId13"/>
    <p:sldId id="924" r:id="rId14"/>
    <p:sldId id="925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1D5D8-D892-5E4A-9D7E-029C29B922AE}" v="71" dt="2025-08-24T20:00:02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1" autoAdjust="0"/>
    <p:restoredTop sz="95775" autoAdjust="0"/>
  </p:normalViewPr>
  <p:slideViewPr>
    <p:cSldViewPr snapToGrid="0">
      <p:cViewPr varScale="1">
        <p:scale>
          <a:sx n="105" d="100"/>
          <a:sy n="105" d="100"/>
        </p:scale>
        <p:origin x="2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mdar (PGR)" userId="5a6e23a5-5897-4b07-b468-261610b59911" providerId="ADAL" clId="{EEC112B6-D620-434C-A9B9-F11ED6E122C7}"/>
    <pc:docChg chg="undo redo custSel addSld delSld modSld">
      <pc:chgData name="Anna Kamdar (PGR)" userId="5a6e23a5-5897-4b07-b468-261610b59911" providerId="ADAL" clId="{EEC112B6-D620-434C-A9B9-F11ED6E122C7}" dt="2025-08-20T09:32:53.545" v="2345" actId="1076"/>
      <pc:docMkLst>
        <pc:docMk/>
      </pc:docMkLst>
      <pc:sldChg chg="delSp modSp mod modNotesTx">
        <pc:chgData name="Anna Kamdar (PGR)" userId="5a6e23a5-5897-4b07-b468-261610b59911" providerId="ADAL" clId="{EEC112B6-D620-434C-A9B9-F11ED6E122C7}" dt="2025-08-20T08:07:22.716" v="805" actId="20577"/>
        <pc:sldMkLst>
          <pc:docMk/>
          <pc:sldMk cId="0" sldId="256"/>
        </pc:sldMkLst>
        <pc:spChg chg="mod">
          <ac:chgData name="Anna Kamdar (PGR)" userId="5a6e23a5-5897-4b07-b468-261610b59911" providerId="ADAL" clId="{EEC112B6-D620-434C-A9B9-F11ED6E122C7}" dt="2025-08-20T07:17:16.561" v="82" actId="20577"/>
          <ac:spMkLst>
            <pc:docMk/>
            <pc:sldMk cId="0" sldId="256"/>
            <ac:spMk id="11267" creationId="{F859DC2D-0413-4A26-3899-96C88C8C196A}"/>
          </ac:spMkLst>
        </pc:spChg>
        <pc:spChg chg="mod">
          <ac:chgData name="Anna Kamdar (PGR)" userId="5a6e23a5-5897-4b07-b468-261610b59911" providerId="ADAL" clId="{EEC112B6-D620-434C-A9B9-F11ED6E122C7}" dt="2025-08-20T07:16:47.732" v="0" actId="20577"/>
          <ac:spMkLst>
            <pc:docMk/>
            <pc:sldMk cId="0" sldId="256"/>
            <ac:spMk id="11268" creationId="{22025F3E-4199-AAE8-1EF0-826067ED6A57}"/>
          </ac:spMkLst>
        </pc:spChg>
        <pc:picChg chg="mod">
          <ac:chgData name="Anna Kamdar (PGR)" userId="5a6e23a5-5897-4b07-b468-261610b59911" providerId="ADAL" clId="{EEC112B6-D620-434C-A9B9-F11ED6E122C7}" dt="2025-08-20T08:05:49.870" v="804" actId="1038"/>
          <ac:picMkLst>
            <pc:docMk/>
            <pc:sldMk cId="0" sldId="256"/>
            <ac:picMk id="2" creationId="{4BEAA893-C32F-4851-65F2-09ECD700311C}"/>
          </ac:picMkLst>
        </pc:picChg>
        <pc:picChg chg="mod">
          <ac:chgData name="Anna Kamdar (PGR)" userId="5a6e23a5-5897-4b07-b468-261610b59911" providerId="ADAL" clId="{EEC112B6-D620-434C-A9B9-F11ED6E122C7}" dt="2025-08-20T08:05:49.870" v="804" actId="1038"/>
          <ac:picMkLst>
            <pc:docMk/>
            <pc:sldMk cId="0" sldId="256"/>
            <ac:picMk id="3" creationId="{B331292F-EA59-9CE9-4030-AEE84C17B69A}"/>
          </ac:picMkLst>
        </pc:picChg>
        <pc:picChg chg="mod">
          <ac:chgData name="Anna Kamdar (PGR)" userId="5a6e23a5-5897-4b07-b468-261610b59911" providerId="ADAL" clId="{EEC112B6-D620-434C-A9B9-F11ED6E122C7}" dt="2025-08-20T08:05:49.870" v="804" actId="1038"/>
          <ac:picMkLst>
            <pc:docMk/>
            <pc:sldMk cId="0" sldId="256"/>
            <ac:picMk id="4" creationId="{C94F7D60-A568-802C-7944-BE7564B2F597}"/>
          </ac:picMkLst>
        </pc:picChg>
        <pc:picChg chg="mod">
          <ac:chgData name="Anna Kamdar (PGR)" userId="5a6e23a5-5897-4b07-b468-261610b59911" providerId="ADAL" clId="{EEC112B6-D620-434C-A9B9-F11ED6E122C7}" dt="2025-08-20T08:05:49.870" v="804" actId="1038"/>
          <ac:picMkLst>
            <pc:docMk/>
            <pc:sldMk cId="0" sldId="256"/>
            <ac:picMk id="7" creationId="{73F5071F-6AB2-2F88-EA24-FC2AE00148B5}"/>
          </ac:picMkLst>
        </pc:picChg>
        <pc:picChg chg="mod">
          <ac:chgData name="Anna Kamdar (PGR)" userId="5a6e23a5-5897-4b07-b468-261610b59911" providerId="ADAL" clId="{EEC112B6-D620-434C-A9B9-F11ED6E122C7}" dt="2025-08-20T08:05:40.777" v="767" actId="1035"/>
          <ac:picMkLst>
            <pc:docMk/>
            <pc:sldMk cId="0" sldId="256"/>
            <ac:picMk id="11266" creationId="{D7AA507A-9504-2690-3406-5487E903C5B1}"/>
          </ac:picMkLst>
        </pc:picChg>
      </pc:sldChg>
      <pc:sldChg chg="addSp delSp modSp mod modNotesTx">
        <pc:chgData name="Anna Kamdar (PGR)" userId="5a6e23a5-5897-4b07-b468-261610b59911" providerId="ADAL" clId="{EEC112B6-D620-434C-A9B9-F11ED6E122C7}" dt="2025-08-20T07:49:06.882" v="714" actId="20577"/>
        <pc:sldMkLst>
          <pc:docMk/>
          <pc:sldMk cId="0" sldId="914"/>
        </pc:sldMkLst>
        <pc:spChg chg="mod">
          <ac:chgData name="Anna Kamdar (PGR)" userId="5a6e23a5-5897-4b07-b468-261610b59911" providerId="ADAL" clId="{EEC112B6-D620-434C-A9B9-F11ED6E122C7}" dt="2025-08-20T07:49:06.882" v="714" actId="20577"/>
          <ac:spMkLst>
            <pc:docMk/>
            <pc:sldMk cId="0" sldId="914"/>
            <ac:spMk id="12290" creationId="{40CC70B5-B99E-DE0D-FDB0-F62AB55980D8}"/>
          </ac:spMkLst>
        </pc:spChg>
        <pc:spChg chg="mod">
          <ac:chgData name="Anna Kamdar (PGR)" userId="5a6e23a5-5897-4b07-b468-261610b59911" providerId="ADAL" clId="{EEC112B6-D620-434C-A9B9-F11ED6E122C7}" dt="2025-08-20T07:30:53.081" v="396" actId="20577"/>
          <ac:spMkLst>
            <pc:docMk/>
            <pc:sldMk cId="0" sldId="914"/>
            <ac:spMk id="12293" creationId="{FEF188A8-A348-3C51-1815-72C6D0CAEB9B}"/>
          </ac:spMkLst>
        </pc:spChg>
        <pc:picChg chg="add mod ord">
          <ac:chgData name="Anna Kamdar (PGR)" userId="5a6e23a5-5897-4b07-b468-261610b59911" providerId="ADAL" clId="{EEC112B6-D620-434C-A9B9-F11ED6E122C7}" dt="2025-08-20T07:34:13.456" v="467" actId="1037"/>
          <ac:picMkLst>
            <pc:docMk/>
            <pc:sldMk cId="0" sldId="914"/>
            <ac:picMk id="12" creationId="{C7D0CEB8-8F3E-A59E-C3A8-0550121D7AD3}"/>
          </ac:picMkLst>
        </pc:picChg>
      </pc:sldChg>
      <pc:sldChg chg="modSp mod modNotesTx">
        <pc:chgData name="Anna Kamdar (PGR)" userId="5a6e23a5-5897-4b07-b468-261610b59911" providerId="ADAL" clId="{EEC112B6-D620-434C-A9B9-F11ED6E122C7}" dt="2025-08-20T07:37:33.297" v="589" actId="113"/>
        <pc:sldMkLst>
          <pc:docMk/>
          <pc:sldMk cId="0" sldId="918"/>
        </pc:sldMkLst>
        <pc:spChg chg="mod">
          <ac:chgData name="Anna Kamdar (PGR)" userId="5a6e23a5-5897-4b07-b468-261610b59911" providerId="ADAL" clId="{EEC112B6-D620-434C-A9B9-F11ED6E122C7}" dt="2025-08-20T07:37:33.297" v="589" actId="113"/>
          <ac:spMkLst>
            <pc:docMk/>
            <pc:sldMk cId="0" sldId="918"/>
            <ac:spMk id="15363" creationId="{111958C7-9C35-C4C9-EAA6-7BFBAFEB94BF}"/>
          </ac:spMkLst>
        </pc:spChg>
      </pc:sldChg>
      <pc:sldChg chg="addSp delSp modSp mod modNotesTx">
        <pc:chgData name="Anna Kamdar (PGR)" userId="5a6e23a5-5897-4b07-b468-261610b59911" providerId="ADAL" clId="{EEC112B6-D620-434C-A9B9-F11ED6E122C7}" dt="2025-08-20T08:09:15.628" v="896" actId="1076"/>
        <pc:sldMkLst>
          <pc:docMk/>
          <pc:sldMk cId="0" sldId="919"/>
        </pc:sldMkLst>
        <pc:spChg chg="add mod">
          <ac:chgData name="Anna Kamdar (PGR)" userId="5a6e23a5-5897-4b07-b468-261610b59911" providerId="ADAL" clId="{EEC112B6-D620-434C-A9B9-F11ED6E122C7}" dt="2025-08-20T08:09:15.628" v="896" actId="1076"/>
          <ac:spMkLst>
            <pc:docMk/>
            <pc:sldMk cId="0" sldId="919"/>
            <ac:spMk id="4" creationId="{8D8B02C6-A551-F2C9-DD21-F88C5B4F74A7}"/>
          </ac:spMkLst>
        </pc:spChg>
        <pc:spChg chg="mod">
          <ac:chgData name="Anna Kamdar (PGR)" userId="5a6e23a5-5897-4b07-b468-261610b59911" providerId="ADAL" clId="{EEC112B6-D620-434C-A9B9-F11ED6E122C7}" dt="2025-08-20T07:49:58.046" v="747" actId="1076"/>
          <ac:spMkLst>
            <pc:docMk/>
            <pc:sldMk cId="0" sldId="919"/>
            <ac:spMk id="16430" creationId="{8B326F09-3D06-0A4F-43D5-1C695C128A16}"/>
          </ac:spMkLst>
        </pc:spChg>
      </pc:sldChg>
      <pc:sldChg chg="delSp modSp del mod modNotesTx">
        <pc:chgData name="Anna Kamdar (PGR)" userId="5a6e23a5-5897-4b07-b468-261610b59911" providerId="ADAL" clId="{EEC112B6-D620-434C-A9B9-F11ED6E122C7}" dt="2025-08-20T07:45:33.133" v="664" actId="47"/>
        <pc:sldMkLst>
          <pc:docMk/>
          <pc:sldMk cId="0" sldId="920"/>
        </pc:sldMkLst>
      </pc:sldChg>
      <pc:sldChg chg="del modNotesTx">
        <pc:chgData name="Anna Kamdar (PGR)" userId="5a6e23a5-5897-4b07-b468-261610b59911" providerId="ADAL" clId="{EEC112B6-D620-434C-A9B9-F11ED6E122C7}" dt="2025-08-20T07:51:14.143" v="748" actId="47"/>
        <pc:sldMkLst>
          <pc:docMk/>
          <pc:sldMk cId="0" sldId="921"/>
        </pc:sldMkLst>
      </pc:sldChg>
      <pc:sldChg chg="del modNotesTx">
        <pc:chgData name="Anna Kamdar (PGR)" userId="5a6e23a5-5897-4b07-b468-261610b59911" providerId="ADAL" clId="{EEC112B6-D620-434C-A9B9-F11ED6E122C7}" dt="2025-08-20T07:39:30.740" v="609" actId="47"/>
        <pc:sldMkLst>
          <pc:docMk/>
          <pc:sldMk cId="0" sldId="922"/>
        </pc:sldMkLst>
      </pc:sldChg>
      <pc:sldChg chg="del modNotesTx">
        <pc:chgData name="Anna Kamdar (PGR)" userId="5a6e23a5-5897-4b07-b468-261610b59911" providerId="ADAL" clId="{EEC112B6-D620-434C-A9B9-F11ED6E122C7}" dt="2025-08-20T07:39:33.644" v="610" actId="47"/>
        <pc:sldMkLst>
          <pc:docMk/>
          <pc:sldMk cId="0" sldId="923"/>
        </pc:sldMkLst>
      </pc:sldChg>
      <pc:sldChg chg="modSp mod modNotesTx">
        <pc:chgData name="Anna Kamdar (PGR)" userId="5a6e23a5-5897-4b07-b468-261610b59911" providerId="ADAL" clId="{EEC112B6-D620-434C-A9B9-F11ED6E122C7}" dt="2025-08-20T08:43:35.875" v="1947" actId="20577"/>
        <pc:sldMkLst>
          <pc:docMk/>
          <pc:sldMk cId="0" sldId="924"/>
        </pc:sldMkLst>
        <pc:spChg chg="mod">
          <ac:chgData name="Anna Kamdar (PGR)" userId="5a6e23a5-5897-4b07-b468-261610b59911" providerId="ADAL" clId="{EEC112B6-D620-434C-A9B9-F11ED6E122C7}" dt="2025-08-20T08:43:35.875" v="1947" actId="20577"/>
          <ac:spMkLst>
            <pc:docMk/>
            <pc:sldMk cId="0" sldId="924"/>
            <ac:spMk id="3" creationId="{EF24246F-D9E7-49CF-2E16-FF191F6FA001}"/>
          </ac:spMkLst>
        </pc:spChg>
      </pc:sldChg>
      <pc:sldChg chg="addSp delSp modSp mod">
        <pc:chgData name="Anna Kamdar (PGR)" userId="5a6e23a5-5897-4b07-b468-261610b59911" providerId="ADAL" clId="{EEC112B6-D620-434C-A9B9-F11ED6E122C7}" dt="2025-08-20T08:57:56.428" v="2196" actId="12789"/>
        <pc:sldMkLst>
          <pc:docMk/>
          <pc:sldMk cId="0" sldId="925"/>
        </pc:sldMkLst>
        <pc:spChg chg="mod">
          <ac:chgData name="Anna Kamdar (PGR)" userId="5a6e23a5-5897-4b07-b468-261610b59911" providerId="ADAL" clId="{EEC112B6-D620-434C-A9B9-F11ED6E122C7}" dt="2025-08-20T08:46:59.014" v="2055" actId="20577"/>
          <ac:spMkLst>
            <pc:docMk/>
            <pc:sldMk cId="0" sldId="925"/>
            <ac:spMk id="24582" creationId="{F24050F7-97EE-A745-DF18-BBD9DD4C39CB}"/>
          </ac:spMkLst>
        </pc:spChg>
        <pc:picChg chg="add mod or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4" creationId="{404BEC98-68A6-3EE1-16D1-71331CACCE8E}"/>
          </ac:picMkLst>
        </pc:picChg>
        <pc:picChg chg="add mo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7" creationId="{D14A9F4A-9C81-AE17-B6AC-EDE6EF075659}"/>
          </ac:picMkLst>
        </pc:picChg>
        <pc:picChg chg="add mo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12" creationId="{7355B366-C462-0B37-FBC8-881486545583}"/>
          </ac:picMkLst>
        </pc:picChg>
        <pc:picChg chg="mo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24579" creationId="{4C518868-74A7-E8D3-656D-67AAEC0FA877}"/>
          </ac:picMkLst>
        </pc:picChg>
        <pc:picChg chg="mo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24580" creationId="{FC8C8760-B048-C61F-9883-2EEE1BC908C6}"/>
          </ac:picMkLst>
        </pc:picChg>
        <pc:picChg chg="mod">
          <ac:chgData name="Anna Kamdar (PGR)" userId="5a6e23a5-5897-4b07-b468-261610b59911" providerId="ADAL" clId="{EEC112B6-D620-434C-A9B9-F11ED6E122C7}" dt="2025-08-20T08:57:56.428" v="2196" actId="12789"/>
          <ac:picMkLst>
            <pc:docMk/>
            <pc:sldMk cId="0" sldId="925"/>
            <ac:picMk id="24581" creationId="{08669253-9642-27D7-6FC3-12753AEE805D}"/>
          </ac:picMkLst>
        </pc:picChg>
      </pc:sldChg>
      <pc:sldChg chg="add del modNotesTx">
        <pc:chgData name="Anna Kamdar (PGR)" userId="5a6e23a5-5897-4b07-b468-261610b59911" providerId="ADAL" clId="{EEC112B6-D620-434C-A9B9-F11ED6E122C7}" dt="2025-08-20T07:51:14.898" v="749" actId="47"/>
        <pc:sldMkLst>
          <pc:docMk/>
          <pc:sldMk cId="0" sldId="926"/>
        </pc:sldMkLst>
      </pc:sldChg>
      <pc:sldChg chg="addSp delSp modSp del mod modAnim modNotesTx">
        <pc:chgData name="Anna Kamdar (PGR)" userId="5a6e23a5-5897-4b07-b468-261610b59911" providerId="ADAL" clId="{EEC112B6-D620-434C-A9B9-F11ED6E122C7}" dt="2025-08-20T07:48:58.734" v="708" actId="47"/>
        <pc:sldMkLst>
          <pc:docMk/>
          <pc:sldMk cId="0" sldId="927"/>
        </pc:sldMkLst>
      </pc:sldChg>
      <pc:sldChg chg="modSp mod">
        <pc:chgData name="Anna Kamdar (PGR)" userId="5a6e23a5-5897-4b07-b468-261610b59911" providerId="ADAL" clId="{EEC112B6-D620-434C-A9B9-F11ED6E122C7}" dt="2025-08-20T07:23:56.155" v="191" actId="20577"/>
        <pc:sldMkLst>
          <pc:docMk/>
          <pc:sldMk cId="2532472262" sldId="928"/>
        </pc:sldMkLst>
        <pc:spChg chg="mod">
          <ac:chgData name="Anna Kamdar (PGR)" userId="5a6e23a5-5897-4b07-b468-261610b59911" providerId="ADAL" clId="{EEC112B6-D620-434C-A9B9-F11ED6E122C7}" dt="2025-08-20T07:23:56.155" v="191" actId="20577"/>
          <ac:spMkLst>
            <pc:docMk/>
            <pc:sldMk cId="2532472262" sldId="928"/>
            <ac:spMk id="4" creationId="{43897D3C-49FB-F11F-A13C-83FD1BF4E0D1}"/>
          </ac:spMkLst>
        </pc:spChg>
      </pc:sldChg>
      <pc:sldChg chg="delSp new del">
        <pc:chgData name="Anna Kamdar (PGR)" userId="5a6e23a5-5897-4b07-b468-261610b59911" providerId="ADAL" clId="{EEC112B6-D620-434C-A9B9-F11ED6E122C7}" dt="2025-08-20T08:04:25.616" v="760" actId="47"/>
        <pc:sldMkLst>
          <pc:docMk/>
          <pc:sldMk cId="181595734" sldId="929"/>
        </pc:sldMkLst>
      </pc:sldChg>
      <pc:sldChg chg="addSp delSp modSp add del mod">
        <pc:chgData name="Anna Kamdar (PGR)" userId="5a6e23a5-5897-4b07-b468-261610b59911" providerId="ADAL" clId="{EEC112B6-D620-434C-A9B9-F11ED6E122C7}" dt="2025-08-20T07:48:56.092" v="707" actId="47"/>
        <pc:sldMkLst>
          <pc:docMk/>
          <pc:sldMk cId="756267958" sldId="930"/>
        </pc:sldMkLst>
      </pc:sldChg>
      <pc:sldChg chg="new del">
        <pc:chgData name="Anna Kamdar (PGR)" userId="5a6e23a5-5897-4b07-b468-261610b59911" providerId="ADAL" clId="{EEC112B6-D620-434C-A9B9-F11ED6E122C7}" dt="2025-08-20T07:27:26.722" v="220" actId="47"/>
        <pc:sldMkLst>
          <pc:docMk/>
          <pc:sldMk cId="2549551259" sldId="930"/>
        </pc:sldMkLst>
      </pc:sldChg>
      <pc:sldChg chg="addSp delSp modSp add mod">
        <pc:chgData name="Anna Kamdar (PGR)" userId="5a6e23a5-5897-4b07-b468-261610b59911" providerId="ADAL" clId="{EEC112B6-D620-434C-A9B9-F11ED6E122C7}" dt="2025-08-20T08:15:38.768" v="1312"/>
        <pc:sldMkLst>
          <pc:docMk/>
          <pc:sldMk cId="2938510073" sldId="2141412300"/>
        </pc:sldMkLst>
        <pc:spChg chg="add mod">
          <ac:chgData name="Anna Kamdar (PGR)" userId="5a6e23a5-5897-4b07-b468-261610b59911" providerId="ADAL" clId="{EEC112B6-D620-434C-A9B9-F11ED6E122C7}" dt="2025-08-20T08:10:55.741" v="984" actId="1035"/>
          <ac:spMkLst>
            <pc:docMk/>
            <pc:sldMk cId="2938510073" sldId="2141412300"/>
            <ac:spMk id="3" creationId="{080424F7-BE43-270F-B807-2606F135F586}"/>
          </ac:spMkLst>
        </pc:spChg>
        <pc:spChg chg="add mod">
          <ac:chgData name="Anna Kamdar (PGR)" userId="5a6e23a5-5897-4b07-b468-261610b59911" providerId="ADAL" clId="{EEC112B6-D620-434C-A9B9-F11ED6E122C7}" dt="2025-08-20T08:11:26.822" v="1010" actId="113"/>
          <ac:spMkLst>
            <pc:docMk/>
            <pc:sldMk cId="2938510073" sldId="2141412300"/>
            <ac:spMk id="4" creationId="{3B159116-3CDD-F263-31FD-B57968C123A5}"/>
          </ac:spMkLst>
        </pc:spChg>
        <pc:spChg chg="add mod">
          <ac:chgData name="Anna Kamdar (PGR)" userId="5a6e23a5-5897-4b07-b468-261610b59911" providerId="ADAL" clId="{EEC112B6-D620-434C-A9B9-F11ED6E122C7}" dt="2025-08-20T08:11:37.352" v="1019" actId="20577"/>
          <ac:spMkLst>
            <pc:docMk/>
            <pc:sldMk cId="2938510073" sldId="2141412300"/>
            <ac:spMk id="5" creationId="{4937648E-5812-B121-0EE0-1055220B3BA9}"/>
          </ac:spMkLst>
        </pc:spChg>
        <pc:spChg chg="add mod">
          <ac:chgData name="Anna Kamdar (PGR)" userId="5a6e23a5-5897-4b07-b468-261610b59911" providerId="ADAL" clId="{EEC112B6-D620-434C-A9B9-F11ED6E122C7}" dt="2025-08-20T08:15:38.768" v="1312"/>
          <ac:spMkLst>
            <pc:docMk/>
            <pc:sldMk cId="2938510073" sldId="2141412300"/>
            <ac:spMk id="6" creationId="{914F8C23-8E97-7646-00F4-FB91DEC1779D}"/>
          </ac:spMkLst>
        </pc:spChg>
        <pc:picChg chg="add mod modCrop">
          <ac:chgData name="Anna Kamdar (PGR)" userId="5a6e23a5-5897-4b07-b468-261610b59911" providerId="ADAL" clId="{EEC112B6-D620-434C-A9B9-F11ED6E122C7}" dt="2025-08-20T08:10:30.941" v="978" actId="732"/>
          <ac:picMkLst>
            <pc:docMk/>
            <pc:sldMk cId="2938510073" sldId="2141412300"/>
            <ac:picMk id="9" creationId="{CFDE8D4E-2C54-1DB3-DBC8-A0F6540BF124}"/>
          </ac:picMkLst>
        </pc:picChg>
      </pc:sldChg>
      <pc:sldChg chg="addSp modSp new mod">
        <pc:chgData name="Anna Kamdar (PGR)" userId="5a6e23a5-5897-4b07-b468-261610b59911" providerId="ADAL" clId="{EEC112B6-D620-434C-A9B9-F11ED6E122C7}" dt="2025-08-20T08:46:20.751" v="2024" actId="20577"/>
        <pc:sldMkLst>
          <pc:docMk/>
          <pc:sldMk cId="2117370102" sldId="2141412301"/>
        </pc:sldMkLst>
        <pc:spChg chg="add mod">
          <ac:chgData name="Anna Kamdar (PGR)" userId="5a6e23a5-5897-4b07-b468-261610b59911" providerId="ADAL" clId="{EEC112B6-D620-434C-A9B9-F11ED6E122C7}" dt="2025-08-20T08:46:20.751" v="2024" actId="20577"/>
          <ac:spMkLst>
            <pc:docMk/>
            <pc:sldMk cId="2117370102" sldId="2141412301"/>
            <ac:spMk id="4" creationId="{AF65D21F-6993-CD39-6BAC-511221F7E57C}"/>
          </ac:spMkLst>
        </pc:spChg>
        <pc:spChg chg="add mod">
          <ac:chgData name="Anna Kamdar (PGR)" userId="5a6e23a5-5897-4b07-b468-261610b59911" providerId="ADAL" clId="{EEC112B6-D620-434C-A9B9-F11ED6E122C7}" dt="2025-08-20T08:15:09.466" v="1310" actId="1076"/>
          <ac:spMkLst>
            <pc:docMk/>
            <pc:sldMk cId="2117370102" sldId="2141412301"/>
            <ac:spMk id="6" creationId="{14FDA65C-FF3A-B2E8-B050-6708C8EB1FF8}"/>
          </ac:spMkLst>
        </pc:spChg>
        <pc:spChg chg="add mod">
          <ac:chgData name="Anna Kamdar (PGR)" userId="5a6e23a5-5897-4b07-b468-261610b59911" providerId="ADAL" clId="{EEC112B6-D620-434C-A9B9-F11ED6E122C7}" dt="2025-08-20T08:15:42.909" v="1313"/>
          <ac:spMkLst>
            <pc:docMk/>
            <pc:sldMk cId="2117370102" sldId="2141412301"/>
            <ac:spMk id="7" creationId="{CFEBCA98-E8B1-6D5F-A64A-6AF189458F86}"/>
          </ac:spMkLst>
        </pc:spChg>
        <pc:picChg chg="add mod modCrop">
          <ac:chgData name="Anna Kamdar (PGR)" userId="5a6e23a5-5897-4b07-b468-261610b59911" providerId="ADAL" clId="{EEC112B6-D620-434C-A9B9-F11ED6E122C7}" dt="2025-08-20T08:12:05.349" v="1024" actId="1076"/>
          <ac:picMkLst>
            <pc:docMk/>
            <pc:sldMk cId="2117370102" sldId="2141412301"/>
            <ac:picMk id="2" creationId="{4268F0F8-5BE3-4AFF-0F4E-A74C79F776E4}"/>
          </ac:picMkLst>
        </pc:picChg>
      </pc:sldChg>
      <pc:sldChg chg="addSp delSp modSp new mod">
        <pc:chgData name="Anna Kamdar (PGR)" userId="5a6e23a5-5897-4b07-b468-261610b59911" providerId="ADAL" clId="{EEC112B6-D620-434C-A9B9-F11ED6E122C7}" dt="2025-08-20T08:53:01.320" v="2093" actId="21"/>
        <pc:sldMkLst>
          <pc:docMk/>
          <pc:sldMk cId="3983684787" sldId="2141412302"/>
        </pc:sldMkLst>
        <pc:spChg chg="add mod">
          <ac:chgData name="Anna Kamdar (PGR)" userId="5a6e23a5-5897-4b07-b468-261610b59911" providerId="ADAL" clId="{EEC112B6-D620-434C-A9B9-F11ED6E122C7}" dt="2025-08-20T08:15:47.486" v="1314"/>
          <ac:spMkLst>
            <pc:docMk/>
            <pc:sldMk cId="3983684787" sldId="2141412302"/>
            <ac:spMk id="4" creationId="{CA893EC2-75B4-1CD9-72CD-B76A2CF1B7A4}"/>
          </ac:spMkLst>
        </pc:spChg>
        <pc:spChg chg="add mod">
          <ac:chgData name="Anna Kamdar (PGR)" userId="5a6e23a5-5897-4b07-b468-261610b59911" providerId="ADAL" clId="{EEC112B6-D620-434C-A9B9-F11ED6E122C7}" dt="2025-08-20T08:26:21.454" v="1563" actId="1076"/>
          <ac:spMkLst>
            <pc:docMk/>
            <pc:sldMk cId="3983684787" sldId="2141412302"/>
            <ac:spMk id="5" creationId="{06DE3581-BA6C-45FD-6547-377759B3B378}"/>
          </ac:spMkLst>
        </pc:spChg>
        <pc:spChg chg="add mod">
          <ac:chgData name="Anna Kamdar (PGR)" userId="5a6e23a5-5897-4b07-b468-261610b59911" providerId="ADAL" clId="{EEC112B6-D620-434C-A9B9-F11ED6E122C7}" dt="2025-08-20T08:52:56.305" v="2091"/>
          <ac:spMkLst>
            <pc:docMk/>
            <pc:sldMk cId="3983684787" sldId="2141412302"/>
            <ac:spMk id="6" creationId="{F504C224-3782-8B88-6064-ED2CC4352975}"/>
          </ac:spMkLst>
        </pc:spChg>
      </pc:sldChg>
      <pc:sldChg chg="addSp delSp modSp new mod">
        <pc:chgData name="Anna Kamdar (PGR)" userId="5a6e23a5-5897-4b07-b468-261610b59911" providerId="ADAL" clId="{EEC112B6-D620-434C-A9B9-F11ED6E122C7}" dt="2025-08-20T09:32:53.545" v="2345" actId="1076"/>
        <pc:sldMkLst>
          <pc:docMk/>
          <pc:sldMk cId="2518458128" sldId="2141412303"/>
        </pc:sldMkLst>
        <pc:spChg chg="add mod">
          <ac:chgData name="Anna Kamdar (PGR)" userId="5a6e23a5-5897-4b07-b468-261610b59911" providerId="ADAL" clId="{EEC112B6-D620-434C-A9B9-F11ED6E122C7}" dt="2025-08-20T08:36:08.309" v="1566" actId="1076"/>
          <ac:spMkLst>
            <pc:docMk/>
            <pc:sldMk cId="2518458128" sldId="2141412303"/>
            <ac:spMk id="2" creationId="{547E14E6-B03B-3021-316B-1FC22EF23573}"/>
          </ac:spMkLst>
        </pc:spChg>
        <pc:spChg chg="add mod">
          <ac:chgData name="Anna Kamdar (PGR)" userId="5a6e23a5-5897-4b07-b468-261610b59911" providerId="ADAL" clId="{EEC112B6-D620-434C-A9B9-F11ED6E122C7}" dt="2025-08-20T09:30:00.567" v="2201" actId="1076"/>
          <ac:spMkLst>
            <pc:docMk/>
            <pc:sldMk cId="2518458128" sldId="2141412303"/>
            <ac:spMk id="3" creationId="{C4170629-F931-04AE-FDB0-8ACEE174E3C8}"/>
          </ac:spMkLst>
        </pc:spChg>
        <pc:spChg chg="add mod">
          <ac:chgData name="Anna Kamdar (PGR)" userId="5a6e23a5-5897-4b07-b468-261610b59911" providerId="ADAL" clId="{EEC112B6-D620-434C-A9B9-F11ED6E122C7}" dt="2025-08-20T09:30:46.935" v="2229" actId="13822"/>
          <ac:spMkLst>
            <pc:docMk/>
            <pc:sldMk cId="2518458128" sldId="2141412303"/>
            <ac:spMk id="5" creationId="{8C270544-E07A-5755-324B-9C5D5BA4BF4C}"/>
          </ac:spMkLst>
        </pc:spChg>
        <pc:spChg chg="add mod">
          <ac:chgData name="Anna Kamdar (PGR)" userId="5a6e23a5-5897-4b07-b468-261610b59911" providerId="ADAL" clId="{EEC112B6-D620-434C-A9B9-F11ED6E122C7}" dt="2025-08-20T09:32:53.545" v="2345" actId="1076"/>
          <ac:spMkLst>
            <pc:docMk/>
            <pc:sldMk cId="2518458128" sldId="2141412303"/>
            <ac:spMk id="6" creationId="{22AEE9ED-F197-DC4B-A979-FF27DDA57B2C}"/>
          </ac:spMkLst>
        </pc:spChg>
        <pc:spChg chg="add mod">
          <ac:chgData name="Anna Kamdar (PGR)" userId="5a6e23a5-5897-4b07-b468-261610b59911" providerId="ADAL" clId="{EEC112B6-D620-434C-A9B9-F11ED6E122C7}" dt="2025-08-20T09:30:33.204" v="2225" actId="115"/>
          <ac:spMkLst>
            <pc:docMk/>
            <pc:sldMk cId="2518458128" sldId="2141412303"/>
            <ac:spMk id="7" creationId="{597A8B0B-2538-36FB-ADDF-3A78BF0FB54E}"/>
          </ac:spMkLst>
        </pc:spChg>
      </pc:sldChg>
    </pc:docChg>
  </pc:docChgLst>
  <pc:docChgLst>
    <pc:chgData name="Anna Kamdar (PGR)" userId="5a6e23a5-5897-4b07-b468-261610b59911" providerId="ADAL" clId="{FA8C7F7F-5465-57F7-B56D-EDECFCEB7331}"/>
    <pc:docChg chg="undo custSel modSld">
      <pc:chgData name="Anna Kamdar (PGR)" userId="5a6e23a5-5897-4b07-b468-261610b59911" providerId="ADAL" clId="{FA8C7F7F-5465-57F7-B56D-EDECFCEB7331}" dt="2025-08-24T20:00:02.149" v="590" actId="1036"/>
      <pc:docMkLst>
        <pc:docMk/>
      </pc:docMkLst>
      <pc:sldChg chg="modSp mod">
        <pc:chgData name="Anna Kamdar (PGR)" userId="5a6e23a5-5897-4b07-b468-261610b59911" providerId="ADAL" clId="{FA8C7F7F-5465-57F7-B56D-EDECFCEB7331}" dt="2025-08-24T20:00:02.149" v="590" actId="1036"/>
        <pc:sldMkLst>
          <pc:docMk/>
          <pc:sldMk cId="0" sldId="256"/>
        </pc:sldMkLst>
        <pc:spChg chg="mod">
          <ac:chgData name="Anna Kamdar (PGR)" userId="5a6e23a5-5897-4b07-b468-261610b59911" providerId="ADAL" clId="{FA8C7F7F-5465-57F7-B56D-EDECFCEB7331}" dt="2025-08-24T19:59:55.352" v="572" actId="20577"/>
          <ac:spMkLst>
            <pc:docMk/>
            <pc:sldMk cId="0" sldId="256"/>
            <ac:spMk id="11267" creationId="{F859DC2D-0413-4A26-3899-96C88C8C196A}"/>
          </ac:spMkLst>
        </pc:spChg>
        <pc:spChg chg="mod">
          <ac:chgData name="Anna Kamdar (PGR)" userId="5a6e23a5-5897-4b07-b468-261610b59911" providerId="ADAL" clId="{FA8C7F7F-5465-57F7-B56D-EDECFCEB7331}" dt="2025-08-24T20:00:02.149" v="590" actId="1036"/>
          <ac:spMkLst>
            <pc:docMk/>
            <pc:sldMk cId="0" sldId="256"/>
            <ac:spMk id="11268" creationId="{22025F3E-4199-AAE8-1EF0-826067ED6A57}"/>
          </ac:spMkLst>
        </pc:spChg>
        <pc:picChg chg="mod">
          <ac:chgData name="Anna Kamdar (PGR)" userId="5a6e23a5-5897-4b07-b468-261610b59911" providerId="ADAL" clId="{FA8C7F7F-5465-57F7-B56D-EDECFCEB7331}" dt="2025-08-24T17:05:57.964" v="404" actId="14100"/>
          <ac:picMkLst>
            <pc:docMk/>
            <pc:sldMk cId="0" sldId="256"/>
            <ac:picMk id="11266" creationId="{D7AA507A-9504-2690-3406-5487E903C5B1}"/>
          </ac:picMkLst>
        </pc:picChg>
      </pc:sldChg>
      <pc:sldChg chg="modSp mod">
        <pc:chgData name="Anna Kamdar (PGR)" userId="5a6e23a5-5897-4b07-b468-261610b59911" providerId="ADAL" clId="{FA8C7F7F-5465-57F7-B56D-EDECFCEB7331}" dt="2025-08-24T19:54:06.780" v="467" actId="1038"/>
        <pc:sldMkLst>
          <pc:docMk/>
          <pc:sldMk cId="0" sldId="914"/>
        </pc:sldMkLst>
        <pc:spChg chg="mod">
          <ac:chgData name="Anna Kamdar (PGR)" userId="5a6e23a5-5897-4b07-b468-261610b59911" providerId="ADAL" clId="{FA8C7F7F-5465-57F7-B56D-EDECFCEB7331}" dt="2025-08-24T17:02:34.231" v="368" actId="20577"/>
          <ac:spMkLst>
            <pc:docMk/>
            <pc:sldMk cId="0" sldId="914"/>
            <ac:spMk id="12290" creationId="{40CC70B5-B99E-DE0D-FDB0-F62AB55980D8}"/>
          </ac:spMkLst>
        </pc:spChg>
        <pc:spChg chg="mod">
          <ac:chgData name="Anna Kamdar (PGR)" userId="5a6e23a5-5897-4b07-b468-261610b59911" providerId="ADAL" clId="{FA8C7F7F-5465-57F7-B56D-EDECFCEB7331}" dt="2025-08-24T19:54:06.780" v="467" actId="1038"/>
          <ac:spMkLst>
            <pc:docMk/>
            <pc:sldMk cId="0" sldId="914"/>
            <ac:spMk id="12293" creationId="{FEF188A8-A348-3C51-1815-72C6D0CAEB9B}"/>
          </ac:spMkLst>
        </pc:spChg>
      </pc:sldChg>
      <pc:sldChg chg="modSp mod">
        <pc:chgData name="Anna Kamdar (PGR)" userId="5a6e23a5-5897-4b07-b468-261610b59911" providerId="ADAL" clId="{FA8C7F7F-5465-57F7-B56D-EDECFCEB7331}" dt="2025-08-24T19:55:12.187" v="516" actId="20577"/>
        <pc:sldMkLst>
          <pc:docMk/>
          <pc:sldMk cId="0" sldId="918"/>
        </pc:sldMkLst>
        <pc:spChg chg="mod">
          <ac:chgData name="Anna Kamdar (PGR)" userId="5a6e23a5-5897-4b07-b468-261610b59911" providerId="ADAL" clId="{FA8C7F7F-5465-57F7-B56D-EDECFCEB7331}" dt="2025-08-24T19:55:12.187" v="516" actId="20577"/>
          <ac:spMkLst>
            <pc:docMk/>
            <pc:sldMk cId="0" sldId="918"/>
            <ac:spMk id="15363" creationId="{111958C7-9C35-C4C9-EAA6-7BFBAFEB94BF}"/>
          </ac:spMkLst>
        </pc:spChg>
      </pc:sldChg>
      <pc:sldChg chg="modSp mod">
        <pc:chgData name="Anna Kamdar (PGR)" userId="5a6e23a5-5897-4b07-b468-261610b59911" providerId="ADAL" clId="{FA8C7F7F-5465-57F7-B56D-EDECFCEB7331}" dt="2025-08-24T19:55:44.152" v="548" actId="20577"/>
        <pc:sldMkLst>
          <pc:docMk/>
          <pc:sldMk cId="0" sldId="919"/>
        </pc:sldMkLst>
        <pc:spChg chg="mod">
          <ac:chgData name="Anna Kamdar (PGR)" userId="5a6e23a5-5897-4b07-b468-261610b59911" providerId="ADAL" clId="{FA8C7F7F-5465-57F7-B56D-EDECFCEB7331}" dt="2025-08-24T19:55:44.152" v="548" actId="20577"/>
          <ac:spMkLst>
            <pc:docMk/>
            <pc:sldMk cId="0" sldId="919"/>
            <ac:spMk id="4" creationId="{8D8B02C6-A551-F2C9-DD21-F88C5B4F74A7}"/>
          </ac:spMkLst>
        </pc:spChg>
      </pc:sldChg>
      <pc:sldChg chg="modSp mod">
        <pc:chgData name="Anna Kamdar (PGR)" userId="5a6e23a5-5897-4b07-b468-261610b59911" providerId="ADAL" clId="{FA8C7F7F-5465-57F7-B56D-EDECFCEB7331}" dt="2025-08-24T19:59:25.267" v="570" actId="20577"/>
        <pc:sldMkLst>
          <pc:docMk/>
          <pc:sldMk cId="0" sldId="924"/>
        </pc:sldMkLst>
        <pc:spChg chg="mod">
          <ac:chgData name="Anna Kamdar (PGR)" userId="5a6e23a5-5897-4b07-b468-261610b59911" providerId="ADAL" clId="{FA8C7F7F-5465-57F7-B56D-EDECFCEB7331}" dt="2025-08-24T19:59:25.267" v="570" actId="20577"/>
          <ac:spMkLst>
            <pc:docMk/>
            <pc:sldMk cId="0" sldId="924"/>
            <ac:spMk id="3" creationId="{EF24246F-D9E7-49CF-2E16-FF191F6FA001}"/>
          </ac:spMkLst>
        </pc:spChg>
      </pc:sldChg>
      <pc:sldChg chg="addSp delSp modSp mod">
        <pc:chgData name="Anna Kamdar (PGR)" userId="5a6e23a5-5897-4b07-b468-261610b59911" providerId="ADAL" clId="{FA8C7F7F-5465-57F7-B56D-EDECFCEB7331}" dt="2025-08-24T17:01:35.591" v="365" actId="13822"/>
        <pc:sldMkLst>
          <pc:docMk/>
          <pc:sldMk cId="3983684787" sldId="2141412302"/>
        </pc:sldMkLst>
        <pc:spChg chg="add del mod">
          <ac:chgData name="Anna Kamdar (PGR)" userId="5a6e23a5-5897-4b07-b468-261610b59911" providerId="ADAL" clId="{FA8C7F7F-5465-57F7-B56D-EDECFCEB7331}" dt="2025-08-24T16:49:01.772" v="25" actId="478"/>
          <ac:spMkLst>
            <pc:docMk/>
            <pc:sldMk cId="3983684787" sldId="2141412302"/>
            <ac:spMk id="2" creationId="{DB2E87B7-69CC-E736-0996-8DFD702DD664}"/>
          </ac:spMkLst>
        </pc:spChg>
        <pc:spChg chg="add del mod">
          <ac:chgData name="Anna Kamdar (PGR)" userId="5a6e23a5-5897-4b07-b468-261610b59911" providerId="ADAL" clId="{FA8C7F7F-5465-57F7-B56D-EDECFCEB7331}" dt="2025-08-24T16:54:39.261" v="144" actId="478"/>
          <ac:spMkLst>
            <pc:docMk/>
            <pc:sldMk cId="3983684787" sldId="2141412302"/>
            <ac:spMk id="3" creationId="{D7215B05-DA7A-2A6C-2A22-2482DE37A2C8}"/>
          </ac:spMkLst>
        </pc:spChg>
        <pc:spChg chg="add del mod">
          <ac:chgData name="Anna Kamdar (PGR)" userId="5a6e23a5-5897-4b07-b468-261610b59911" providerId="ADAL" clId="{FA8C7F7F-5465-57F7-B56D-EDECFCEB7331}" dt="2025-08-24T16:54:45.193" v="147" actId="478"/>
          <ac:spMkLst>
            <pc:docMk/>
            <pc:sldMk cId="3983684787" sldId="2141412302"/>
            <ac:spMk id="7" creationId="{993CB2A0-FF74-6A67-45E9-4E2A079CEBDB}"/>
          </ac:spMkLst>
        </pc:spChg>
        <pc:spChg chg="add del mod">
          <ac:chgData name="Anna Kamdar (PGR)" userId="5a6e23a5-5897-4b07-b468-261610b59911" providerId="ADAL" clId="{FA8C7F7F-5465-57F7-B56D-EDECFCEB7331}" dt="2025-08-24T16:54:43.892" v="146" actId="478"/>
          <ac:spMkLst>
            <pc:docMk/>
            <pc:sldMk cId="3983684787" sldId="2141412302"/>
            <ac:spMk id="9" creationId="{00A42804-FAAD-A5ED-E5A2-A7E574643C56}"/>
          </ac:spMkLst>
        </pc:spChg>
        <pc:spChg chg="add del mod">
          <ac:chgData name="Anna Kamdar (PGR)" userId="5a6e23a5-5897-4b07-b468-261610b59911" providerId="ADAL" clId="{FA8C7F7F-5465-57F7-B56D-EDECFCEB7331}" dt="2025-08-24T16:54:50.429" v="148" actId="478"/>
          <ac:spMkLst>
            <pc:docMk/>
            <pc:sldMk cId="3983684787" sldId="2141412302"/>
            <ac:spMk id="12" creationId="{A0D432BE-B610-0AD9-F5D6-5EBA2B4591B4}"/>
          </ac:spMkLst>
        </pc:spChg>
        <pc:spChg chg="add mod">
          <ac:chgData name="Anna Kamdar (PGR)" userId="5a6e23a5-5897-4b07-b468-261610b59911" providerId="ADAL" clId="{FA8C7F7F-5465-57F7-B56D-EDECFCEB7331}" dt="2025-08-24T16:56:53.928" v="196" actId="14100"/>
          <ac:spMkLst>
            <pc:docMk/>
            <pc:sldMk cId="3983684787" sldId="2141412302"/>
            <ac:spMk id="13" creationId="{D50A7E1F-6522-DAF4-1181-F957C765B972}"/>
          </ac:spMkLst>
        </pc:spChg>
        <pc:spChg chg="add mod">
          <ac:chgData name="Anna Kamdar (PGR)" userId="5a6e23a5-5897-4b07-b468-261610b59911" providerId="ADAL" clId="{FA8C7F7F-5465-57F7-B56D-EDECFCEB7331}" dt="2025-08-24T17:01:26.521" v="363" actId="13822"/>
          <ac:spMkLst>
            <pc:docMk/>
            <pc:sldMk cId="3983684787" sldId="2141412302"/>
            <ac:spMk id="14" creationId="{66EB979A-FA70-B073-507E-7593A07C3A42}"/>
          </ac:spMkLst>
        </pc:spChg>
        <pc:spChg chg="add del mod">
          <ac:chgData name="Anna Kamdar (PGR)" userId="5a6e23a5-5897-4b07-b468-261610b59911" providerId="ADAL" clId="{FA8C7F7F-5465-57F7-B56D-EDECFCEB7331}" dt="2025-08-24T16:57:08.219" v="201" actId="478"/>
          <ac:spMkLst>
            <pc:docMk/>
            <pc:sldMk cId="3983684787" sldId="2141412302"/>
            <ac:spMk id="15" creationId="{44C0F75A-0097-27F8-F6A2-5810CBB4C4F4}"/>
          </ac:spMkLst>
        </pc:spChg>
        <pc:spChg chg="add del mod">
          <ac:chgData name="Anna Kamdar (PGR)" userId="5a6e23a5-5897-4b07-b468-261610b59911" providerId="ADAL" clId="{FA8C7F7F-5465-57F7-B56D-EDECFCEB7331}" dt="2025-08-24T16:57:32.202" v="206" actId="478"/>
          <ac:spMkLst>
            <pc:docMk/>
            <pc:sldMk cId="3983684787" sldId="2141412302"/>
            <ac:spMk id="16" creationId="{690BE210-B340-E853-7FB3-304A450F7656}"/>
          </ac:spMkLst>
        </pc:spChg>
        <pc:spChg chg="add mod">
          <ac:chgData name="Anna Kamdar (PGR)" userId="5a6e23a5-5897-4b07-b468-261610b59911" providerId="ADAL" clId="{FA8C7F7F-5465-57F7-B56D-EDECFCEB7331}" dt="2025-08-24T17:01:35.591" v="365" actId="13822"/>
          <ac:spMkLst>
            <pc:docMk/>
            <pc:sldMk cId="3983684787" sldId="2141412302"/>
            <ac:spMk id="17" creationId="{838D85D3-531E-CDC7-B812-30A3523B2CEA}"/>
          </ac:spMkLst>
        </pc:spChg>
        <pc:spChg chg="add mod">
          <ac:chgData name="Anna Kamdar (PGR)" userId="5a6e23a5-5897-4b07-b468-261610b59911" providerId="ADAL" clId="{FA8C7F7F-5465-57F7-B56D-EDECFCEB7331}" dt="2025-08-24T17:00:14.409" v="358" actId="554"/>
          <ac:spMkLst>
            <pc:docMk/>
            <pc:sldMk cId="3983684787" sldId="2141412302"/>
            <ac:spMk id="18" creationId="{2A04286E-FF4B-4BE2-673B-5C9DFB47B377}"/>
          </ac:spMkLst>
        </pc:spChg>
        <pc:spChg chg="add mod">
          <ac:chgData name="Anna Kamdar (PGR)" userId="5a6e23a5-5897-4b07-b468-261610b59911" providerId="ADAL" clId="{FA8C7F7F-5465-57F7-B56D-EDECFCEB7331}" dt="2025-08-24T17:00:14.409" v="358" actId="554"/>
          <ac:spMkLst>
            <pc:docMk/>
            <pc:sldMk cId="3983684787" sldId="2141412302"/>
            <ac:spMk id="19" creationId="{DDDD9CD3-6F02-DB09-4DCB-0B385EC97DEA}"/>
          </ac:spMkLst>
        </pc:spChg>
        <pc:spChg chg="add mod">
          <ac:chgData name="Anna Kamdar (PGR)" userId="5a6e23a5-5897-4b07-b468-261610b59911" providerId="ADAL" clId="{FA8C7F7F-5465-57F7-B56D-EDECFCEB7331}" dt="2025-08-24T17:00:02.849" v="357" actId="1076"/>
          <ac:spMkLst>
            <pc:docMk/>
            <pc:sldMk cId="3983684787" sldId="2141412302"/>
            <ac:spMk id="20" creationId="{527FF9EF-299C-C52F-BDF7-BEBE993431BD}"/>
          </ac:spMkLst>
        </pc:spChg>
        <pc:spChg chg="add del">
          <ac:chgData name="Anna Kamdar (PGR)" userId="5a6e23a5-5897-4b07-b468-261610b59911" providerId="ADAL" clId="{FA8C7F7F-5465-57F7-B56D-EDECFCEB7331}" dt="2025-08-24T17:00:35.637" v="360" actId="478"/>
          <ac:spMkLst>
            <pc:docMk/>
            <pc:sldMk cId="3983684787" sldId="2141412302"/>
            <ac:spMk id="21" creationId="{CF9D0C87-E7CD-201A-9DFB-3B8BF1D055AF}"/>
          </ac:spMkLst>
        </pc:spChg>
        <pc:graphicFrameChg chg="add del mod modGraphic">
          <ac:chgData name="Anna Kamdar (PGR)" userId="5a6e23a5-5897-4b07-b468-261610b59911" providerId="ADAL" clId="{FA8C7F7F-5465-57F7-B56D-EDECFCEB7331}" dt="2025-08-24T16:59:02.479" v="264" actId="20577"/>
          <ac:graphicFrameMkLst>
            <pc:docMk/>
            <pc:sldMk cId="3983684787" sldId="2141412302"/>
            <ac:graphicFrameMk id="10" creationId="{CD74CE13-1432-8CFF-E080-44E01A0FDD4B}"/>
          </ac:graphicFrameMkLst>
        </pc:graphicFrameChg>
        <pc:graphicFrameChg chg="add del mod">
          <ac:chgData name="Anna Kamdar (PGR)" userId="5a6e23a5-5897-4b07-b468-261610b59911" providerId="ADAL" clId="{FA8C7F7F-5465-57F7-B56D-EDECFCEB7331}" dt="2025-08-24T16:50:59.565" v="79" actId="478"/>
          <ac:graphicFrameMkLst>
            <pc:docMk/>
            <pc:sldMk cId="3983684787" sldId="2141412302"/>
            <ac:graphicFrameMk id="11" creationId="{AE3DD102-BF23-E77B-F3B9-8C0C13AF4AC5}"/>
          </ac:graphicFrameMkLst>
        </pc:graphicFrameChg>
      </pc:sldChg>
      <pc:sldChg chg="addSp modSp mod">
        <pc:chgData name="Anna Kamdar (PGR)" userId="5a6e23a5-5897-4b07-b468-261610b59911" providerId="ADAL" clId="{FA8C7F7F-5465-57F7-B56D-EDECFCEB7331}" dt="2025-08-24T19:52:02.927" v="421" actId="20577"/>
        <pc:sldMkLst>
          <pc:docMk/>
          <pc:sldMk cId="2518458128" sldId="2141412303"/>
        </pc:sldMkLst>
        <pc:spChg chg="add mod">
          <ac:chgData name="Anna Kamdar (PGR)" userId="5a6e23a5-5897-4b07-b468-261610b59911" providerId="ADAL" clId="{FA8C7F7F-5465-57F7-B56D-EDECFCEB7331}" dt="2025-08-24T16:48:56.624" v="22"/>
          <ac:spMkLst>
            <pc:docMk/>
            <pc:sldMk cId="2518458128" sldId="2141412303"/>
            <ac:spMk id="4" creationId="{01EB7F66-DAA1-DA65-8C4D-34E4987E377A}"/>
          </ac:spMkLst>
        </pc:spChg>
        <pc:spChg chg="mod">
          <ac:chgData name="Anna Kamdar (PGR)" userId="5a6e23a5-5897-4b07-b468-261610b59911" providerId="ADAL" clId="{FA8C7F7F-5465-57F7-B56D-EDECFCEB7331}" dt="2025-08-24T19:52:02.927" v="421" actId="20577"/>
          <ac:spMkLst>
            <pc:docMk/>
            <pc:sldMk cId="2518458128" sldId="2141412303"/>
            <ac:spMk id="6" creationId="{22AEE9ED-F197-DC4B-A979-FF27DDA57B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6FC468-3C3D-EFF6-0122-C18F716832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E96E-259F-C05C-36FF-2D09EA1D3C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D1E802-3DF1-BD4C-8505-757D75BB1736}" type="datetimeFigureOut">
              <a:rPr lang="en-US"/>
              <a:pPr>
                <a:defRPr/>
              </a:pPr>
              <a:t>8/24/25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FBD22D-7477-DAA8-834D-0F5086712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9F4FA9-85D5-4958-CB3F-C029E6B88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9346B-63A4-2089-A475-E7326AB42C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F952-050F-CD41-0CB3-872F98D3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4B1947-8138-A44F-913C-1F144F870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59CCF1F-E853-EB6A-FD2A-12F0DF37A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1287841-F87F-0308-7B82-9606A08C6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AD52198-13DB-BB84-FE14-BF5D04F69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524AA-245D-0749-8047-A04C1945021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B1947-8138-A44F-913C-1F144F870A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0" y="365126"/>
            <a:ext cx="8713630" cy="10403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09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48" y="365125"/>
            <a:ext cx="870233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1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8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90563" y="3016250"/>
            <a:ext cx="5680075" cy="622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0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9567" y="1705342"/>
            <a:ext cx="11100631" cy="47404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4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444BB-5EAB-9991-BC94-0C11A647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6F6D-2E54-45F3-9F21-27B4FEBA6ED3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244FD-0A3B-18A9-5E03-E17C4E72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D0E98-E09F-44F2-38DD-C88BE198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721-1C70-4F2D-84B1-3D4C292CC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C3421A-57DE-DF4E-58AC-EC6AE5E11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11800" y="681038"/>
            <a:ext cx="584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EBC220-FABE-4FD0-CE33-48842EC7B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97C4D-C80C-3741-3718-F9DBACAC6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7F2AB-F857-8A41-B121-1AE7C1D62D8C}" type="datetimeFigureOut">
              <a:rPr lang="en-GB"/>
              <a:pPr>
                <a:defRPr/>
              </a:pPr>
              <a:t>24/08/2025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57901-926F-1819-52C7-3B03EDED8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CCB592-42FF-2A40-BB81-576357DC3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3B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B5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.jpe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cid:FBE86ACC-779C-4B92-8BF4-EE1F363EB90C@lan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The main building as seen from the South">
            <a:extLst>
              <a:ext uri="{FF2B5EF4-FFF2-40B4-BE49-F238E27FC236}">
                <a16:creationId xmlns:a16="http://schemas.microsoft.com/office/drawing/2014/main" id="{D7AA507A-9504-2690-3406-5487E903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F859DC2D-0413-4A26-3899-96C88C8C19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6498" y="1608138"/>
            <a:ext cx="8416925" cy="1770062"/>
          </a:xfrm>
        </p:spPr>
        <p:txBody>
          <a:bodyPr/>
          <a:lstStyle/>
          <a:p>
            <a:pPr eaLnBrk="1" hangingPunct="1"/>
            <a:r>
              <a:rPr lang="en-MY" altLang="en-US" sz="3200" dirty="0">
                <a:solidFill>
                  <a:schemeClr val="tx1"/>
                </a:solidFill>
              </a:rPr>
              <a:t>Neuroendocrine Activation post-COVID</a:t>
            </a:r>
            <a:br>
              <a:rPr lang="en-MY" altLang="en-US" sz="3200" dirty="0">
                <a:solidFill>
                  <a:schemeClr val="tx1"/>
                </a:solidFill>
              </a:rPr>
            </a:br>
            <a:br>
              <a:rPr lang="en-MY" altLang="en-US" sz="3200" dirty="0">
                <a:solidFill>
                  <a:schemeClr val="tx1"/>
                </a:solidFill>
              </a:rPr>
            </a:br>
            <a:endParaRPr lang="en-GB" altLang="en-US" sz="3200" dirty="0">
              <a:solidFill>
                <a:schemeClr val="tx1"/>
              </a:solidFill>
            </a:endParaRPr>
          </a:p>
        </p:txBody>
      </p:sp>
      <p:sp>
        <p:nvSpPr>
          <p:cNvPr id="11268" name="Subtitle 2">
            <a:extLst>
              <a:ext uri="{FF2B5EF4-FFF2-40B4-BE49-F238E27FC236}">
                <a16:creationId xmlns:a16="http://schemas.microsoft.com/office/drawing/2014/main" id="{22025F3E-4199-AAE8-1EF0-826067ED6A5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90563" y="2889155"/>
            <a:ext cx="7886700" cy="622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Ms Anna Kamdar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British Heart Foundation </a:t>
            </a:r>
            <a:r>
              <a:rPr lang="en-GB" altLang="en-US" b="1" dirty="0" err="1">
                <a:solidFill>
                  <a:schemeClr val="tx1"/>
                </a:solidFill>
              </a:rPr>
              <a:t>MBPhD</a:t>
            </a:r>
            <a:r>
              <a:rPr lang="en-GB" altLang="en-US" b="1" dirty="0">
                <a:solidFill>
                  <a:schemeClr val="tx1"/>
                </a:solidFill>
              </a:rPr>
              <a:t> fellow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BEAA893-C32F-4851-65F2-09ECD700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2" y="5713200"/>
            <a:ext cx="1146268" cy="11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331292F-EA59-9CE9-4030-AEE84C17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94" y="5713200"/>
            <a:ext cx="1735953" cy="11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94F7D60-A568-802C-7944-BE7564B2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03" y="5713200"/>
            <a:ext cx="2607766" cy="11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071F-6AB2-2F88-EA24-FC2AE0014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095" y="5713200"/>
            <a:ext cx="1216350" cy="114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246F-D9E7-49CF-2E16-FF191F6FA001}"/>
              </a:ext>
            </a:extLst>
          </p:cNvPr>
          <p:cNvSpPr txBox="1">
            <a:spLocks/>
          </p:cNvSpPr>
          <p:nvPr/>
        </p:nvSpPr>
        <p:spPr>
          <a:xfrm>
            <a:off x="849313" y="1646238"/>
            <a:ext cx="10874375" cy="4351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sz="2800" dirty="0">
                <a:solidFill>
                  <a:schemeClr val="tx1"/>
                </a:solidFill>
                <a:latin typeface="Calibri"/>
              </a:rPr>
              <a:t>Dysregulated catecholamine biology defines a subgroup with disproportionate symptoms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MY" sz="2800" dirty="0">
              <a:solidFill>
                <a:schemeClr val="tx1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sz="2800" dirty="0">
                <a:solidFill>
                  <a:schemeClr val="tx1"/>
                </a:solidFill>
                <a:latin typeface="Calibri"/>
              </a:rPr>
              <a:t>Disconnect between subjective symptoms &amp; clinical tests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MY" sz="2800" dirty="0">
              <a:solidFill>
                <a:schemeClr val="tx1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sz="2800" dirty="0">
                <a:solidFill>
                  <a:schemeClr val="tx1"/>
                </a:solidFill>
                <a:latin typeface="Calibri"/>
              </a:rPr>
              <a:t>We identify markers with known impacts on vascular and mitochondrial function which could be therapeutic target candidates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MY" sz="2800" dirty="0">
              <a:solidFill>
                <a:schemeClr val="tx1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sz="2800" dirty="0">
                <a:solidFill>
                  <a:schemeClr val="tx1"/>
                </a:solidFill>
                <a:latin typeface="Calibri"/>
              </a:rPr>
              <a:t>Challenge for ongoing research as patients are mostly in community settings</a:t>
            </a:r>
          </a:p>
          <a:p>
            <a:pPr fontAlgn="auto">
              <a:spcAft>
                <a:spcPts val="0"/>
              </a:spcAft>
              <a:defRPr/>
            </a:pPr>
            <a:endParaRPr lang="en-MY" sz="2800" dirty="0">
              <a:solidFill>
                <a:srgbClr val="1E1E1E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2BA24570-922A-E6BD-B8E4-CE0F4A95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46063"/>
            <a:ext cx="9759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Conclusion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078CB80-9FB6-72E7-0603-0E2A6E37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412875"/>
            <a:ext cx="10180637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4C518868-74A7-E8D3-656D-67AAEC0F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69" y="301817"/>
            <a:ext cx="930165" cy="9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BEC98-68A6-3EE1-16D1-71331CACCE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704" b="25779"/>
          <a:stretch>
            <a:fillRect/>
          </a:stretch>
        </p:blipFill>
        <p:spPr>
          <a:xfrm>
            <a:off x="9638000" y="436530"/>
            <a:ext cx="1539587" cy="659549"/>
          </a:xfrm>
          <a:prstGeom prst="rect">
            <a:avLst/>
          </a:prstGeom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FC8C8760-B048-C61F-9883-2EEE1BC9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77" y="406710"/>
            <a:ext cx="1090563" cy="7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8669253-9642-27D7-6FC3-12753AEE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51" y="318492"/>
            <a:ext cx="2040161" cy="8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Content Placeholder 2">
            <a:extLst>
              <a:ext uri="{FF2B5EF4-FFF2-40B4-BE49-F238E27FC236}">
                <a16:creationId xmlns:a16="http://schemas.microsoft.com/office/drawing/2014/main" id="{F24050F7-97EE-A745-DF18-BBD9DD4C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9388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300" dirty="0"/>
              <a:t>CISCO-19 Investigators; NHS GG&amp;C Biorepository; University of Glasgow - Shared Research Facilities; SomaLogic.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A9F4A-9C81-AE17-B6AC-EDE6EF075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405" y="357297"/>
            <a:ext cx="1908699" cy="818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55B366-C462-0B37-FBC8-881486545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090" y="391740"/>
            <a:ext cx="1864496" cy="749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897D3C-49FB-F11F-A13C-83FD1BF4E0D1}"/>
              </a:ext>
            </a:extLst>
          </p:cNvPr>
          <p:cNvSpPr txBox="1">
            <a:spLocks noChangeArrowheads="1"/>
          </p:cNvSpPr>
          <p:nvPr/>
        </p:nvSpPr>
        <p:spPr>
          <a:xfrm>
            <a:off x="1673225" y="1733550"/>
            <a:ext cx="8845551" cy="4537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B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B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B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B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B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dirty="0"/>
              <a:t>Ms Anna Kamdar receives research funding from the British Heart Foundation (FS/</a:t>
            </a:r>
            <a:r>
              <a:rPr lang="en-GB" altLang="en-US" sz="3200" dirty="0" err="1"/>
              <a:t>MBPhD</a:t>
            </a:r>
            <a:r>
              <a:rPr lang="en-GB" altLang="en-US" sz="3200" dirty="0"/>
              <a:t>/22/28011).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dirty="0"/>
              <a:t>SomaLogic provided the sequencing dataset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6CDC54-9458-A771-493D-04AD5779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407988"/>
            <a:ext cx="9759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5324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D0CEB8-8F3E-A59E-C3A8-0550121D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22" y="62698"/>
            <a:ext cx="5648707" cy="6541279"/>
          </a:xfrm>
          <a:prstGeom prst="rect">
            <a:avLst/>
          </a:prstGeom>
        </p:spPr>
      </p:pic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40CC70B5-B99E-DE0D-FDB0-F62AB55980D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4950" y="1733550"/>
            <a:ext cx="6869112" cy="4537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Post-COVID syndromes are poorly understood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Mismatch between symptoms &amp; clinical markers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Catecholamines are central to stress response, potential for dysregulation after COVID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Hypothesis: Dysregulated catecholamine pathways may influence recovery trajectory</a:t>
            </a: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D08062C6-52EE-03D2-5BC5-1623F595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54022"/>
            <a:ext cx="9759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Background</a:t>
            </a:r>
          </a:p>
        </p:txBody>
      </p:sp>
      <p:sp>
        <p:nvSpPr>
          <p:cNvPr id="12293" name="TextBox 8">
            <a:extLst>
              <a:ext uri="{FF2B5EF4-FFF2-40B4-BE49-F238E27FC236}">
                <a16:creationId xmlns:a16="http://schemas.microsoft.com/office/drawing/2014/main" id="{FEF188A8-A348-3C51-1815-72C6D0CA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463" y="6436520"/>
            <a:ext cx="5310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et al Infectious Medicine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A8C3B-9DFB-833C-CBD7-B80D1C3B4090}"/>
              </a:ext>
            </a:extLst>
          </p:cNvPr>
          <p:cNvSpPr txBox="1"/>
          <p:nvPr/>
        </p:nvSpPr>
        <p:spPr>
          <a:xfrm>
            <a:off x="13868400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CE41364-EEBC-8C3F-14D0-0B3C4902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4" y="254022"/>
            <a:ext cx="12398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A6EC6BA-C5EA-4B5F-A3AB-DA70D8FCAEF1">
            <a:extLst>
              <a:ext uri="{FF2B5EF4-FFF2-40B4-BE49-F238E27FC236}">
                <a16:creationId xmlns:a16="http://schemas.microsoft.com/office/drawing/2014/main" id="{2A63A47A-3668-4D5E-1815-C2E35874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6216" r="14742" b="25365"/>
          <a:stretch>
            <a:fillRect/>
          </a:stretch>
        </p:blipFill>
        <p:spPr bwMode="auto">
          <a:xfrm>
            <a:off x="3061906" y="0"/>
            <a:ext cx="6068187" cy="15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111958C7-9C35-C4C9-EAA6-7BFBAFEB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939772"/>
            <a:ext cx="10515600" cy="398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MY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NCT04403607</a:t>
            </a:r>
            <a:endParaRPr lang="en-MY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MY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267 COVID-19 consented, </a:t>
            </a:r>
            <a:r>
              <a:rPr lang="en-MY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159 with multisystem imaging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MY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MY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Consultant </a:t>
            </a:r>
            <a:r>
              <a:rPr lang="en-MY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adjudication panel (n=14) for myocarditis (Lake Louise criteria)</a:t>
            </a:r>
            <a:endParaRPr lang="en-MY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MY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proteomics, multisystem imaging, biomarkers, tissue samples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SomaScan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v4.1 panel (7288 proteins)</a:t>
            </a:r>
          </a:p>
          <a:p>
            <a:pPr eaLnBrk="1" hangingPunct="1">
              <a:buNone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en-GB" b="1" dirty="0"/>
              <a:t>Enrolment (visit 1) and 28-60 days (visit 2)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D4C532F3-B2EF-DFD3-F5F6-F97A7AC9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3" y="1747838"/>
            <a:ext cx="1568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70521179-0DFD-A5EF-E574-7E0F7004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2930525"/>
            <a:ext cx="8350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>
            <a:extLst>
              <a:ext uri="{FF2B5EF4-FFF2-40B4-BE49-F238E27FC236}">
                <a16:creationId xmlns:a16="http://schemas.microsoft.com/office/drawing/2014/main" id="{8A8AC27F-32BC-E286-CA48-5C9CAD9C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3927475"/>
            <a:ext cx="7254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>
            <a:extLst>
              <a:ext uri="{FF2B5EF4-FFF2-40B4-BE49-F238E27FC236}">
                <a16:creationId xmlns:a16="http://schemas.microsoft.com/office/drawing/2014/main" id="{15657B1F-693C-EA37-8032-32E84B4A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3" y="4784725"/>
            <a:ext cx="101441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>
            <a:extLst>
              <a:ext uri="{FF2B5EF4-FFF2-40B4-BE49-F238E27FC236}">
                <a16:creationId xmlns:a16="http://schemas.microsoft.com/office/drawing/2014/main" id="{BE3E5A45-BEBF-F79A-7A03-F20C4E76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379413"/>
            <a:ext cx="103346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967CE8F-F825-34A4-C242-6FED8579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662" y="647478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Morrow, Sykes, McIntosh, Kamdar et al, Nature Med, 2022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0EB86A-5092-7013-A351-0AE2935A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1" y="485151"/>
            <a:ext cx="202145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893625D-F5D1-E58C-9318-9B736EDB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888"/>
            <a:ext cx="1040451" cy="103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9" name="Title 1">
            <a:extLst>
              <a:ext uri="{FF2B5EF4-FFF2-40B4-BE49-F238E27FC236}">
                <a16:creationId xmlns:a16="http://schemas.microsoft.com/office/drawing/2014/main" id="{CD15B7C7-9637-20B4-FB62-BB99389A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46063"/>
            <a:ext cx="9759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Baseline characteristics</a:t>
            </a:r>
          </a:p>
        </p:txBody>
      </p:sp>
      <p:sp>
        <p:nvSpPr>
          <p:cNvPr id="16430" name="TextBox 6">
            <a:extLst>
              <a:ext uri="{FF2B5EF4-FFF2-40B4-BE49-F238E27FC236}">
                <a16:creationId xmlns:a16="http://schemas.microsoft.com/office/drawing/2014/main" id="{8B326F09-3D06-0A4F-43D5-1C695C12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66" y="648866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, Lee et al, 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Under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02C6-A551-F2C9-DD21-F88C5B4F74A7}"/>
              </a:ext>
            </a:extLst>
          </p:cNvPr>
          <p:cNvSpPr txBox="1"/>
          <p:nvPr/>
        </p:nvSpPr>
        <p:spPr>
          <a:xfrm>
            <a:off x="2214563" y="1571625"/>
            <a:ext cx="7762874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N=155 with plasma proteomics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Mean age 55 years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43% Female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47% pre-existing CVD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37% highest quintile of social deprivation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E8D4E-2C54-1DB3-DBC8-A0F6540B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436"/>
          <a:stretch>
            <a:fillRect/>
          </a:stretch>
        </p:blipFill>
        <p:spPr>
          <a:xfrm>
            <a:off x="950530" y="1601765"/>
            <a:ext cx="10290940" cy="5256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424F7-BE43-270F-B807-2606F135F586}"/>
              </a:ext>
            </a:extLst>
          </p:cNvPr>
          <p:cNvSpPr txBox="1"/>
          <p:nvPr/>
        </p:nvSpPr>
        <p:spPr>
          <a:xfrm>
            <a:off x="1695450" y="616999"/>
            <a:ext cx="9239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Subgroup (n=25) with distinct catecholamine protein expression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59116-3CDD-F263-31FD-B57968C123A5}"/>
              </a:ext>
            </a:extLst>
          </p:cNvPr>
          <p:cNvSpPr txBox="1"/>
          <p:nvPr/>
        </p:nvSpPr>
        <p:spPr>
          <a:xfrm>
            <a:off x="1790700" y="2141178"/>
            <a:ext cx="356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N=401 proteins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648E-5812-B121-0EE0-1055220B3BA9}"/>
              </a:ext>
            </a:extLst>
          </p:cNvPr>
          <p:cNvSpPr txBox="1"/>
          <p:nvPr/>
        </p:nvSpPr>
        <p:spPr>
          <a:xfrm>
            <a:off x="7448550" y="2141178"/>
            <a:ext cx="356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N=7288 proteins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14F8C23-8E97-7646-00F4-FB91DEC1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66" y="648866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, Lee et al, 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93851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68F0F8-5BE3-4AFF-0F4E-A74C79F7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19"/>
          <a:stretch>
            <a:fillRect/>
          </a:stretch>
        </p:blipFill>
        <p:spPr>
          <a:xfrm>
            <a:off x="6324600" y="209550"/>
            <a:ext cx="5672137" cy="6996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5D21F-6993-CD39-6BAC-511221F7E57C}"/>
              </a:ext>
            </a:extLst>
          </p:cNvPr>
          <p:cNvSpPr txBox="1"/>
          <p:nvPr/>
        </p:nvSpPr>
        <p:spPr>
          <a:xfrm>
            <a:off x="361950" y="1452086"/>
            <a:ext cx="57340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Plasma expression;</a:t>
            </a:r>
          </a:p>
          <a:p>
            <a:r>
              <a:rPr lang="en-GB" sz="2800" dirty="0"/>
              <a:t>↑ Oxidative stress </a:t>
            </a:r>
          </a:p>
          <a:p>
            <a:r>
              <a:rPr lang="en-GB" sz="2800" dirty="0"/>
              <a:t>↑ Mitochondrial dysfunction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Independent of index admission severity and previous mental health diagnosis </a:t>
            </a:r>
          </a:p>
          <a:p>
            <a:endParaRPr lang="en-GB" sz="2800" dirty="0"/>
          </a:p>
          <a:p>
            <a:r>
              <a:rPr lang="en-GB" sz="2800" dirty="0"/>
              <a:t>Not associated with BMI, Age or time from initial infection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DA65C-FF3A-B2E8-B050-6708C8EB1FF8}"/>
              </a:ext>
            </a:extLst>
          </p:cNvPr>
          <p:cNvSpPr txBox="1"/>
          <p:nvPr/>
        </p:nvSpPr>
        <p:spPr>
          <a:xfrm>
            <a:off x="361950" y="4249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Features</a:t>
            </a:r>
            <a:endParaRPr lang="en-GB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BCA98-E8B1-6D5F-A64A-6AF18945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66" y="648866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, Lee et al, 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11737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E14E6-B03B-3021-316B-1FC22EF23573}"/>
              </a:ext>
            </a:extLst>
          </p:cNvPr>
          <p:cNvSpPr txBox="1"/>
          <p:nvPr/>
        </p:nvSpPr>
        <p:spPr>
          <a:xfrm>
            <a:off x="3048000" y="4820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Features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70629-F931-04AE-FDB0-8ACEE174E3C8}"/>
              </a:ext>
            </a:extLst>
          </p:cNvPr>
          <p:cNvSpPr txBox="1"/>
          <p:nvPr/>
        </p:nvSpPr>
        <p:spPr>
          <a:xfrm>
            <a:off x="7934325" y="2083591"/>
            <a:ext cx="2419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/>
              <a:t>ET-1</a:t>
            </a:r>
          </a:p>
          <a:p>
            <a:r>
              <a:rPr lang="en-GB" sz="3200" dirty="0"/>
              <a:t>Factor VIII</a:t>
            </a:r>
          </a:p>
          <a:p>
            <a:r>
              <a:rPr lang="en-GB" sz="3200" dirty="0"/>
              <a:t>vWF antigen</a:t>
            </a:r>
          </a:p>
          <a:p>
            <a:r>
              <a:rPr lang="en-GB" sz="3200" dirty="0"/>
              <a:t>vWF:GP1bR</a:t>
            </a:r>
          </a:p>
          <a:p>
            <a:r>
              <a:rPr lang="en-GB" sz="3200" dirty="0"/>
              <a:t>IL-6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8C270544-E07A-5755-324B-9C5D5BA4BF4C}"/>
              </a:ext>
            </a:extLst>
          </p:cNvPr>
          <p:cNvSpPr/>
          <p:nvPr/>
        </p:nvSpPr>
        <p:spPr>
          <a:xfrm>
            <a:off x="6632122" y="2478063"/>
            <a:ext cx="966107" cy="255454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EE9ED-F197-DC4B-A979-FF27DDA57B2C}"/>
              </a:ext>
            </a:extLst>
          </p:cNvPr>
          <p:cNvSpPr txBox="1"/>
          <p:nvPr/>
        </p:nvSpPr>
        <p:spPr>
          <a:xfrm>
            <a:off x="1146629" y="1617568"/>
            <a:ext cx="4949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Global structural or functional cardiac, lung or renal abnormalities did not define clusters</a:t>
            </a:r>
          </a:p>
          <a:p>
            <a:endParaRPr lang="en-GB" sz="3200" dirty="0"/>
          </a:p>
          <a:p>
            <a:r>
              <a:rPr lang="en-GB" sz="3200" dirty="0"/>
              <a:t>Enhanced-response participants had elevated biomarkers of endothelial injury at enrolment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A8B0B-2538-36FB-ADDF-3A78BF0FB54E}"/>
              </a:ext>
            </a:extLst>
          </p:cNvPr>
          <p:cNvSpPr txBox="1"/>
          <p:nvPr/>
        </p:nvSpPr>
        <p:spPr>
          <a:xfrm>
            <a:off x="7598229" y="2083591"/>
            <a:ext cx="241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Enrolment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1EB7F66-DAA1-DA65-8C4D-34E4987E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66" y="648866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, Lee et al, 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51845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CA893EC2-75B4-1CD9-72CD-B76A2CF1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66" y="6488668"/>
            <a:ext cx="666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003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Kamdar , Lee et al, 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Under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E3581-BA6C-45FD-6547-377759B3B378}"/>
              </a:ext>
            </a:extLst>
          </p:cNvPr>
          <p:cNvSpPr txBox="1"/>
          <p:nvPr/>
        </p:nvSpPr>
        <p:spPr>
          <a:xfrm>
            <a:off x="1390650" y="501134"/>
            <a:ext cx="941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Patient Health-Related Quality of Life</a:t>
            </a:r>
            <a:endParaRPr lang="en-GB" sz="4800" b="1" dirty="0"/>
          </a:p>
        </p:txBody>
      </p:sp>
      <p:sp>
        <p:nvSpPr>
          <p:cNvPr id="6" name="AutoShape 2" descr="Shared Research Facilities logo">
            <a:extLst>
              <a:ext uri="{FF2B5EF4-FFF2-40B4-BE49-F238E27FC236}">
                <a16:creationId xmlns:a16="http://schemas.microsoft.com/office/drawing/2014/main" id="{F504C224-3782-8B88-6064-ED2CC4352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2250" y="200025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74CE13-1432-8CFF-E080-44E01A0FD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27210"/>
              </p:ext>
            </p:extLst>
          </p:nvPr>
        </p:nvGraphicFramePr>
        <p:xfrm>
          <a:off x="637835" y="1258552"/>
          <a:ext cx="10916329" cy="303966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496839">
                  <a:extLst>
                    <a:ext uri="{9D8B030D-6E8A-4147-A177-3AD203B41FA5}">
                      <a16:colId xmlns:a16="http://schemas.microsoft.com/office/drawing/2014/main" val="3168232829"/>
                    </a:ext>
                  </a:extLst>
                </a:gridCol>
                <a:gridCol w="2105773">
                  <a:extLst>
                    <a:ext uri="{9D8B030D-6E8A-4147-A177-3AD203B41FA5}">
                      <a16:colId xmlns:a16="http://schemas.microsoft.com/office/drawing/2014/main" val="3282831249"/>
                    </a:ext>
                  </a:extLst>
                </a:gridCol>
                <a:gridCol w="2753384">
                  <a:extLst>
                    <a:ext uri="{9D8B030D-6E8A-4147-A177-3AD203B41FA5}">
                      <a16:colId xmlns:a16="http://schemas.microsoft.com/office/drawing/2014/main" val="3439976747"/>
                    </a:ext>
                  </a:extLst>
                </a:gridCol>
                <a:gridCol w="2560333">
                  <a:extLst>
                    <a:ext uri="{9D8B030D-6E8A-4147-A177-3AD203B41FA5}">
                      <a16:colId xmlns:a16="http://schemas.microsoft.com/office/drawing/2014/main" val="4140102507"/>
                    </a:ext>
                  </a:extLst>
                </a:gridCol>
              </a:tblGrid>
              <a:tr h="760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sz="2000" kern="100" dirty="0">
                          <a:effectLst/>
                        </a:rPr>
                        <a:t>Patient reported outcome measure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sz="2000" kern="100" dirty="0">
                          <a:effectLst/>
                        </a:rPr>
                        <a:t>Enhanced-Response (n=25)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sz="2000" kern="100">
                          <a:effectLst/>
                        </a:rPr>
                        <a:t>Diminished-Response (n=130)</a:t>
                      </a:r>
                      <a:endParaRPr lang="en-MY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sz="2000" kern="100" dirty="0">
                          <a:effectLst/>
                        </a:rPr>
                        <a:t>Standardised mean difference (95%CI)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2327795279"/>
                  </a:ext>
                </a:extLst>
              </a:tr>
              <a:tr h="3775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28-60 day follow up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MY" sz="2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MY" sz="2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MY" sz="2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703597743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  EQ-5D-5L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>
                          <a:effectLst/>
                        </a:rPr>
                        <a:t>0.7 (0.3)</a:t>
                      </a:r>
                      <a:endParaRPr lang="en-MY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0.8 (0.2)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-0.4 (-0.82, 0.05)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956338569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>
                          <a:effectLst/>
                        </a:rPr>
                        <a:t>  PHQ-4</a:t>
                      </a:r>
                      <a:endParaRPr lang="en-MY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2.5 (2.4)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1.6 (1.9)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0.4 (-0.06, 0.80)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856573150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>
                          <a:effectLst/>
                        </a:rPr>
                        <a:t>  PHQ-4 Anxiety</a:t>
                      </a:r>
                      <a:endParaRPr lang="en-MY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2.2 (2.3)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1.7 (1.8)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0.4 (0.01, 0.87)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601608140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>
                          <a:effectLst/>
                        </a:rPr>
                        <a:t>  PHQ-4 Depression</a:t>
                      </a:r>
                      <a:endParaRPr lang="en-MY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4.6 (4.4)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3.3 (3.5)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0.3 (-0.17, 0.69)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094535542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  IPAQ MET Unit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747 (914.4)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1777 (2604.5)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sz="2000" kern="100" dirty="0">
                          <a:effectLst/>
                        </a:rPr>
                        <a:t>-0.4 (-0.89, 0.04)</a:t>
                      </a:r>
                      <a:endParaRPr lang="en-MY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4020226207"/>
                  </a:ext>
                </a:extLst>
              </a:tr>
            </a:tbl>
          </a:graphicData>
        </a:graphic>
      </p:graphicFrame>
      <p:sp>
        <p:nvSpPr>
          <p:cNvPr id="13" name="Arrow: Up 4">
            <a:extLst>
              <a:ext uri="{FF2B5EF4-FFF2-40B4-BE49-F238E27FC236}">
                <a16:creationId xmlns:a16="http://schemas.microsoft.com/office/drawing/2014/main" id="{D50A7E1F-6522-DAF4-1181-F957C765B972}"/>
              </a:ext>
            </a:extLst>
          </p:cNvPr>
          <p:cNvSpPr/>
          <p:nvPr/>
        </p:nvSpPr>
        <p:spPr>
          <a:xfrm>
            <a:off x="424543" y="4857750"/>
            <a:ext cx="669471" cy="1441811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4">
            <a:extLst>
              <a:ext uri="{FF2B5EF4-FFF2-40B4-BE49-F238E27FC236}">
                <a16:creationId xmlns:a16="http://schemas.microsoft.com/office/drawing/2014/main" id="{66EB979A-FA70-B073-507E-7593A07C3A42}"/>
              </a:ext>
            </a:extLst>
          </p:cNvPr>
          <p:cNvSpPr/>
          <p:nvPr/>
        </p:nvSpPr>
        <p:spPr>
          <a:xfrm rot="10800000">
            <a:off x="3728357" y="4857749"/>
            <a:ext cx="669471" cy="144181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Quad Arrow 16">
            <a:extLst>
              <a:ext uri="{FF2B5EF4-FFF2-40B4-BE49-F238E27FC236}">
                <a16:creationId xmlns:a16="http://schemas.microsoft.com/office/drawing/2014/main" id="{838D85D3-531E-CDC7-B812-30A3523B2CEA}"/>
              </a:ext>
            </a:extLst>
          </p:cNvPr>
          <p:cNvSpPr/>
          <p:nvPr/>
        </p:nvSpPr>
        <p:spPr>
          <a:xfrm rot="2712497">
            <a:off x="7375163" y="4762225"/>
            <a:ext cx="1600200" cy="1632857"/>
          </a:xfrm>
          <a:prstGeom prst="quadArrow">
            <a:avLst>
              <a:gd name="adj1" fmla="val 16428"/>
              <a:gd name="adj2" fmla="val 8214"/>
              <a:gd name="adj3" fmla="val 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4286E-FF4B-4BE2-673B-5C9DFB47B377}"/>
              </a:ext>
            </a:extLst>
          </p:cNvPr>
          <p:cNvSpPr txBox="1"/>
          <p:nvPr/>
        </p:nvSpPr>
        <p:spPr>
          <a:xfrm>
            <a:off x="1094014" y="5143375"/>
            <a:ext cx="333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Anxiety</a:t>
            </a:r>
          </a:p>
          <a:p>
            <a:r>
              <a:rPr lang="en-GB" sz="2400" dirty="0"/>
              <a:t>Illness perception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DD9CD3-6F02-DB09-4DCB-0B385EC97DEA}"/>
              </a:ext>
            </a:extLst>
          </p:cNvPr>
          <p:cNvSpPr txBox="1"/>
          <p:nvPr/>
        </p:nvSpPr>
        <p:spPr>
          <a:xfrm>
            <a:off x="4453525" y="5143375"/>
            <a:ext cx="333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Exercise capacity</a:t>
            </a:r>
          </a:p>
          <a:p>
            <a:r>
              <a:rPr lang="en-GB" sz="2400" dirty="0"/>
              <a:t>VO</a:t>
            </a:r>
            <a:r>
              <a:rPr lang="en-GB" sz="2400" baseline="-25000" dirty="0"/>
              <a:t>2</a:t>
            </a:r>
            <a:r>
              <a:rPr lang="en-GB" sz="2400" dirty="0"/>
              <a:t> max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FF9EF-299C-C52F-BDF7-BEBE993431BD}"/>
              </a:ext>
            </a:extLst>
          </p:cNvPr>
          <p:cNvSpPr txBox="1"/>
          <p:nvPr/>
        </p:nvSpPr>
        <p:spPr>
          <a:xfrm>
            <a:off x="8860266" y="4980711"/>
            <a:ext cx="3331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 objective markers of more severe index infection</a:t>
            </a:r>
          </a:p>
        </p:txBody>
      </p:sp>
    </p:spTree>
    <p:extLst>
      <p:ext uri="{BB962C8B-B14F-4D97-AF65-F5344CB8AC3E}">
        <p14:creationId xmlns:p14="http://schemas.microsoft.com/office/powerpoint/2010/main" val="398368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FBA8AD7BF584C9A52BFA2C7A45D56" ma:contentTypeVersion="18" ma:contentTypeDescription="Create a new document." ma:contentTypeScope="" ma:versionID="07732fe247e06171e9b7ce2230dbf865">
  <xsd:schema xmlns:xsd="http://www.w3.org/2001/XMLSchema" xmlns:xs="http://www.w3.org/2001/XMLSchema" xmlns:p="http://schemas.microsoft.com/office/2006/metadata/properties" xmlns:ns3="c2958d9c-e197-46a9-ab95-054bbc38dd94" xmlns:ns4="b4638f73-731c-4f53-a709-edfcedd5fbf2" targetNamespace="http://schemas.microsoft.com/office/2006/metadata/properties" ma:root="true" ma:fieldsID="b325c85bc42955e4d6ccab04e80b788f" ns3:_="" ns4:_="">
    <xsd:import namespace="c2958d9c-e197-46a9-ab95-054bbc38dd94"/>
    <xsd:import namespace="b4638f73-731c-4f53-a709-edfcedd5fb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58d9c-e197-46a9-ab95-054bbc38d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38f73-731c-4f53-a709-edfcedd5f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958d9c-e197-46a9-ab95-054bbc38dd94" xsi:nil="true"/>
  </documentManagement>
</p:properties>
</file>

<file path=customXml/itemProps1.xml><?xml version="1.0" encoding="utf-8"?>
<ds:datastoreItem xmlns:ds="http://schemas.openxmlformats.org/officeDocument/2006/customXml" ds:itemID="{7D47A9BF-D5B8-4448-B22B-B235C21C0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2391A-D612-4A09-99CF-BEC62E504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58d9c-e197-46a9-ab95-054bbc38dd94"/>
    <ds:schemaRef ds:uri="b4638f73-731c-4f53-a709-edfcedd5f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612BA3-1408-4FAC-B092-46B7292C51C7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c2958d9c-e197-46a9-ab95-054bbc38dd9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4638f73-731c-4f53-a709-edfcedd5fbf2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e725c29-763a-4f50-81f2-2e254f0133c8}" enabled="0" method="" siteId="{6e725c29-763a-4f50-81f2-2e254f0133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500</Words>
  <Application>Microsoft Macintosh PowerPoint</Application>
  <PresentationFormat>Widescreen</PresentationFormat>
  <Paragraphs>107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Times New Roman</vt:lpstr>
      <vt:lpstr>Office Theme</vt:lpstr>
      <vt:lpstr>Neuroendocrine Activation post-COVID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Howard</dc:creator>
  <cp:lastModifiedBy>Anna Kamdar (PGR)</cp:lastModifiedBy>
  <cp:revision>103</cp:revision>
  <dcterms:created xsi:type="dcterms:W3CDTF">2021-01-06T14:22:07Z</dcterms:created>
  <dcterms:modified xsi:type="dcterms:W3CDTF">2025-08-24T20:00:04Z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0x010100DBFFBA8AD7BF584C9A52BFA2C7A45D56</vt:lpwstr>
  </property>
</Properties>
</file>